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69"/>
  </p:notesMasterIdLst>
  <p:handoutMasterIdLst>
    <p:handoutMasterId r:id="rId170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268" r:id="rId1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44078</TotalTime>
  <Words>2885</Words>
  <Application>Microsoft Office PowerPoint</Application>
  <PresentationFormat>Widescreen</PresentationFormat>
  <Paragraphs>726</Paragraphs>
  <Slides>164</Slides>
  <Notes>164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9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212</cp:revision>
  <dcterms:created xsi:type="dcterms:W3CDTF">2024-12-21T02:49:35Z</dcterms:created>
  <dcterms:modified xsi:type="dcterms:W3CDTF">2025-02-02T11:57:44Z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